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>
        <p:scale>
          <a:sx n="66" d="100"/>
          <a:sy n="66" d="100"/>
        </p:scale>
        <p:origin x="333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6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504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02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950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97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6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435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43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55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260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098CAC-39CF-4AEC-85CD-AAC12C4B76DC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F4FEEE-8C88-467A-8C73-0C4629178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01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19371-E175-9336-46A1-775AD7A4D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背景パターン&#10;&#10;AI 生成コンテンツは誤りを含む可能性があります。">
            <a:extLst>
              <a:ext uri="{FF2B5EF4-FFF2-40B4-BE49-F238E27FC236}">
                <a16:creationId xmlns:a16="http://schemas.microsoft.com/office/drawing/2014/main" id="{B7C1988E-B242-2EF6-4421-086E656984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61" y="44436"/>
            <a:ext cx="6941348" cy="990600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F0B100-3E54-085F-8D70-849363063166}"/>
              </a:ext>
            </a:extLst>
          </p:cNvPr>
          <p:cNvSpPr txBox="1"/>
          <p:nvPr/>
        </p:nvSpPr>
        <p:spPr>
          <a:xfrm>
            <a:off x="-21660" y="1140114"/>
            <a:ext cx="69285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秋のラジオ体操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6536EE2-83D2-938B-C123-7C6E2A9CC661}"/>
              </a:ext>
            </a:extLst>
          </p:cNvPr>
          <p:cNvSpPr txBox="1"/>
          <p:nvPr/>
        </p:nvSpPr>
        <p:spPr>
          <a:xfrm>
            <a:off x="-48931" y="2588602"/>
            <a:ext cx="695586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日（水）</a:t>
            </a:r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開始</a:t>
            </a:r>
            <a:endParaRPr kumimoji="1" lang="en-US" altLang="ja-JP" sz="3600" b="1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月６日（木）</a:t>
            </a:r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開始</a:t>
            </a:r>
            <a:endParaRPr kumimoji="1" lang="en-US" altLang="ja-JP" sz="3600" b="1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日（金）</a:t>
            </a:r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kumimoji="1" lang="en-US" altLang="ja-JP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kumimoji="1" lang="ja-JP" altLang="en-US" sz="36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開始</a:t>
            </a:r>
            <a:endParaRPr kumimoji="1" lang="en-US" altLang="ja-JP" sz="3600" b="1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0AE8EE-02EB-78D0-4EF8-2744976165B4}"/>
              </a:ext>
            </a:extLst>
          </p:cNvPr>
          <p:cNvSpPr txBox="1"/>
          <p:nvPr/>
        </p:nvSpPr>
        <p:spPr>
          <a:xfrm>
            <a:off x="-50689" y="4599576"/>
            <a:ext cx="6957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集合場所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DBDC97-A231-452E-E717-2AA02C4DD991}"/>
              </a:ext>
            </a:extLst>
          </p:cNvPr>
          <p:cNvSpPr txBox="1"/>
          <p:nvPr/>
        </p:nvSpPr>
        <p:spPr>
          <a:xfrm>
            <a:off x="-1" y="5270685"/>
            <a:ext cx="69558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こまき山イーストパーク芝生広場</a:t>
            </a:r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4F30958C-488A-6BB8-FE03-C908B6E00793}"/>
              </a:ext>
            </a:extLst>
          </p:cNvPr>
          <p:cNvSpPr/>
          <p:nvPr/>
        </p:nvSpPr>
        <p:spPr>
          <a:xfrm>
            <a:off x="7368" y="6025776"/>
            <a:ext cx="6912319" cy="2028019"/>
          </a:xfrm>
          <a:prstGeom prst="wedgeRoundRectCallout">
            <a:avLst>
              <a:gd name="adj1" fmla="val -9574"/>
              <a:gd name="adj2" fmla="val 45468"/>
              <a:gd name="adj3" fmla="val 16667"/>
            </a:avLst>
          </a:prstGeom>
          <a:noFill/>
          <a:ln/>
          <a:effectLst>
            <a:softEdge rad="63500"/>
          </a:effectLst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みんなで秋の朝活！</a:t>
            </a:r>
            <a:br>
              <a:rPr lang="ja-JP" altLang="en-US" sz="3200" b="1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3200" b="1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秋の芝生広場で</a:t>
            </a:r>
            <a:endParaRPr lang="en-US" altLang="ja-JP" sz="3200" b="1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3200" b="1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気持ちよく体を動かしませんか？</a:t>
            </a:r>
            <a:endParaRPr kumimoji="1" lang="en-US" altLang="ja-JP" sz="3200" b="1" u="sng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kumimoji="1" lang="en-US" altLang="ja-JP" sz="3200" b="1" u="sng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133" name="正方形/長方形 2132">
            <a:extLst>
              <a:ext uri="{FF2B5EF4-FFF2-40B4-BE49-F238E27FC236}">
                <a16:creationId xmlns:a16="http://schemas.microsoft.com/office/drawing/2014/main" id="{D094D3D1-C32C-2C98-5179-8FC665EC1835}"/>
              </a:ext>
            </a:extLst>
          </p:cNvPr>
          <p:cNvSpPr/>
          <p:nvPr/>
        </p:nvSpPr>
        <p:spPr>
          <a:xfrm>
            <a:off x="1040973" y="7595164"/>
            <a:ext cx="6385063" cy="1017580"/>
          </a:xfrm>
          <a:prstGeom prst="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0383" marR="8154">
              <a:lnSpc>
                <a:spcPct val="111100"/>
              </a:lnSpc>
              <a:spcBef>
                <a:spcPts val="161"/>
              </a:spcBef>
            </a:pPr>
            <a:r>
              <a:rPr lang="en-US" altLang="ja-JP" sz="2000" b="1" dirty="0">
                <a:solidFill>
                  <a:schemeClr val="accent4">
                    <a:lumMod val="75000"/>
                  </a:schemeClr>
                </a:solidFill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e-mail </a:t>
            </a:r>
            <a:r>
              <a:rPr lang="ja-JP" altLang="ja-JP" sz="2000" b="1" dirty="0">
                <a:solidFill>
                  <a:schemeClr val="accent4">
                    <a:lumMod val="75000"/>
                  </a:schemeClr>
                </a:solidFill>
                <a:ea typeface="游ゴシック" panose="020B0400000000000000" pitchFamily="50" charset="-128"/>
                <a:cs typeface="ＭＳ Ｐゴシック" panose="020B0600070205080204" pitchFamily="50" charset="-128"/>
              </a:rPr>
              <a:t>：</a:t>
            </a:r>
            <a:r>
              <a:rPr lang="en-US" altLang="ja-JP" sz="2000" b="1" dirty="0">
                <a:solidFill>
                  <a:schemeClr val="accent4">
                    <a:lumMod val="75000"/>
                  </a:schemeClr>
                </a:solidFill>
                <a:ea typeface="游ゴシック" panose="020B0400000000000000" pitchFamily="50" charset="-128"/>
                <a:cs typeface="ＭＳ Ｐゴシック" panose="020B0600070205080204" pitchFamily="50" charset="-128"/>
              </a:rPr>
              <a:t> </a:t>
            </a:r>
            <a:r>
              <a:rPr lang="en-US" altLang="ja-JP" sz="2000" b="1" dirty="0">
                <a:solidFill>
                  <a:schemeClr val="accent4">
                    <a:lumMod val="75000"/>
                  </a:schemeClr>
                </a:solidFill>
              </a:rPr>
              <a:t>info@komakiyama-eastpark.jp</a:t>
            </a:r>
            <a:endParaRPr lang="en-US" altLang="ja-JP" sz="2000" b="1" spc="73" dirty="0">
              <a:solidFill>
                <a:schemeClr val="accent4">
                  <a:lumMod val="75000"/>
                </a:schemeClr>
              </a:solidFill>
              <a:latin typeface="Yu Gothic"/>
              <a:cs typeface="Yu Gothic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266DC77-C48D-3887-FD33-D864F3F3861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353142">
            <a:off x="4679114" y="116824"/>
            <a:ext cx="2004766" cy="107191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C737617-29C3-1108-AC62-A087324699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6280" y="8390982"/>
            <a:ext cx="1062559" cy="1075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9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70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游ゴシック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林　千太郎</dc:creator>
  <cp:lastModifiedBy>岡部 文香</cp:lastModifiedBy>
  <cp:revision>9</cp:revision>
  <dcterms:created xsi:type="dcterms:W3CDTF">2025-06-12T04:19:44Z</dcterms:created>
  <dcterms:modified xsi:type="dcterms:W3CDTF">2025-10-30T02:12:02Z</dcterms:modified>
</cp:coreProperties>
</file>